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987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555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075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212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29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762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96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24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395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90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974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60E7A-231A-43B7-B1C3-09F7A6CD5FD2}" type="datetimeFigureOut">
              <a:rPr lang="zh-TW" altLang="en-US" smtClean="0"/>
              <a:t>2014/5/12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BB137-9BBC-4254-8C0D-A8B0D15520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03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電泳膠</a:t>
            </a:r>
            <a:r>
              <a:rPr lang="zh-TW" altLang="en-US" dirty="0" smtClean="0"/>
              <a:t>圖</a:t>
            </a:r>
            <a:r>
              <a:rPr lang="en-US" altLang="zh-TW" dirty="0" smtClean="0"/>
              <a:t>-A</a:t>
            </a:r>
            <a:r>
              <a:rPr lang="zh-TW" altLang="en-US" dirty="0" smtClean="0"/>
              <a:t>班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392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1. 2</a:t>
            </a:r>
            <a:r>
              <a:rPr lang="zh-TW" altLang="en-US" dirty="0" smtClean="0"/>
              <a:t>組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78" y="1600200"/>
            <a:ext cx="6011044" cy="4525963"/>
          </a:xfrm>
        </p:spPr>
      </p:pic>
    </p:spTree>
    <p:extLst>
      <p:ext uri="{BB962C8B-B14F-4D97-AF65-F5344CB8AC3E}">
        <p14:creationId xmlns:p14="http://schemas.microsoft.com/office/powerpoint/2010/main" val="135147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5.10</a:t>
            </a:r>
            <a:r>
              <a:rPr lang="zh-TW" altLang="en-US" dirty="0" smtClean="0"/>
              <a:t>組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78" y="1600200"/>
            <a:ext cx="6011044" cy="4525963"/>
          </a:xfrm>
        </p:spPr>
      </p:pic>
    </p:spTree>
    <p:extLst>
      <p:ext uri="{BB962C8B-B14F-4D97-AF65-F5344CB8AC3E}">
        <p14:creationId xmlns:p14="http://schemas.microsoft.com/office/powerpoint/2010/main" val="343058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r>
              <a:rPr lang="en-US" altLang="zh-TW" dirty="0" smtClean="0"/>
              <a:t>.4</a:t>
            </a:r>
            <a:r>
              <a:rPr lang="zh-TW" altLang="en-US" dirty="0" smtClean="0"/>
              <a:t>組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6011044" cy="4525963"/>
          </a:xfrm>
        </p:spPr>
      </p:pic>
    </p:spTree>
    <p:extLst>
      <p:ext uri="{BB962C8B-B14F-4D97-AF65-F5344CB8AC3E}">
        <p14:creationId xmlns:p14="http://schemas.microsoft.com/office/powerpoint/2010/main" val="23692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100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bp</a:t>
            </a:r>
            <a:r>
              <a:rPr lang="en-US" altLang="zh-TW" dirty="0" smtClean="0"/>
              <a:t> Marker</a:t>
            </a: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28800"/>
            <a:ext cx="2952328" cy="431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88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請依照每組的膠圖及</a:t>
            </a:r>
            <a:r>
              <a:rPr lang="en-US" altLang="zh-TW" dirty="0" smtClean="0"/>
              <a:t>Marker</a:t>
            </a:r>
            <a:r>
              <a:rPr lang="zh-TW" altLang="en-US" dirty="0" smtClean="0"/>
              <a:t>，敘述</a:t>
            </a:r>
            <a:r>
              <a:rPr lang="en-US" altLang="zh-TW" dirty="0" smtClean="0"/>
              <a:t>PCR</a:t>
            </a:r>
            <a:r>
              <a:rPr lang="zh-TW" altLang="en-US" dirty="0" smtClean="0"/>
              <a:t> </a:t>
            </a:r>
            <a:r>
              <a:rPr lang="zh-TW" altLang="en-US" dirty="0"/>
              <a:t>產物</a:t>
            </a:r>
            <a:r>
              <a:rPr lang="zh-TW" altLang="en-US" dirty="0" smtClean="0"/>
              <a:t>以及</a:t>
            </a:r>
            <a:r>
              <a:rPr lang="en-US" altLang="zh-TW" dirty="0" smtClean="0"/>
              <a:t>Negative control </a:t>
            </a:r>
            <a:r>
              <a:rPr lang="zh-TW" altLang="en-US" dirty="0" smtClean="0"/>
              <a:t>，是否符合預期。</a:t>
            </a:r>
            <a:endParaRPr lang="en-US" altLang="zh-TW" dirty="0" smtClean="0"/>
          </a:p>
          <a:p>
            <a:r>
              <a:rPr lang="zh-TW" altLang="en-US" dirty="0"/>
              <a:t>請寫下這次上課的</a:t>
            </a:r>
            <a:r>
              <a:rPr lang="zh-TW" altLang="en-US" dirty="0" smtClean="0"/>
              <a:t>心得。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275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48</Words>
  <Application>Microsoft Office PowerPoint</Application>
  <PresentationFormat>如螢幕大小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電泳膠圖-A班 </vt:lpstr>
      <vt:lpstr>1. 2組</vt:lpstr>
      <vt:lpstr>5.10組</vt:lpstr>
      <vt:lpstr>3.4組</vt:lpstr>
      <vt:lpstr>100 bp Marker</vt:lpstr>
      <vt:lpstr>作業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電泳膠圖</dc:title>
  <dc:creator>user</dc:creator>
  <cp:lastModifiedBy>user</cp:lastModifiedBy>
  <cp:revision>3</cp:revision>
  <dcterms:created xsi:type="dcterms:W3CDTF">2014-04-28T03:50:30Z</dcterms:created>
  <dcterms:modified xsi:type="dcterms:W3CDTF">2014-05-12T03:07:28Z</dcterms:modified>
</cp:coreProperties>
</file>