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-47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C751F-621E-49C5-9289-8274180600F2}" type="datetimeFigureOut">
              <a:rPr lang="zh-TW" altLang="en-US" smtClean="0"/>
              <a:pPr/>
              <a:t>2014/11/10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1B43B-6A29-4AAC-B89F-BC5DEA4C4E3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636340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C751F-621E-49C5-9289-8274180600F2}" type="datetimeFigureOut">
              <a:rPr lang="zh-TW" altLang="en-US" smtClean="0"/>
              <a:pPr/>
              <a:t>2014/11/10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1B43B-6A29-4AAC-B89F-BC5DEA4C4E3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9809174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C751F-621E-49C5-9289-8274180600F2}" type="datetimeFigureOut">
              <a:rPr lang="zh-TW" altLang="en-US" smtClean="0"/>
              <a:pPr/>
              <a:t>2014/11/10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1B43B-6A29-4AAC-B89F-BC5DEA4C4E3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40254625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C751F-621E-49C5-9289-8274180600F2}" type="datetimeFigureOut">
              <a:rPr lang="zh-TW" altLang="en-US" smtClean="0"/>
              <a:pPr/>
              <a:t>2014/11/10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1B43B-6A29-4AAC-B89F-BC5DEA4C4E3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270539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C751F-621E-49C5-9289-8274180600F2}" type="datetimeFigureOut">
              <a:rPr lang="zh-TW" altLang="en-US" smtClean="0"/>
              <a:pPr/>
              <a:t>2014/11/10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1B43B-6A29-4AAC-B89F-BC5DEA4C4E3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9824403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C751F-621E-49C5-9289-8274180600F2}" type="datetimeFigureOut">
              <a:rPr lang="zh-TW" altLang="en-US" smtClean="0"/>
              <a:pPr/>
              <a:t>2014/11/10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1B43B-6A29-4AAC-B89F-BC5DEA4C4E3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8952873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C751F-621E-49C5-9289-8274180600F2}" type="datetimeFigureOut">
              <a:rPr lang="zh-TW" altLang="en-US" smtClean="0"/>
              <a:pPr/>
              <a:t>2014/11/10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1B43B-6A29-4AAC-B89F-BC5DEA4C4E3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4419227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C751F-621E-49C5-9289-8274180600F2}" type="datetimeFigureOut">
              <a:rPr lang="zh-TW" altLang="en-US" smtClean="0"/>
              <a:pPr/>
              <a:t>2014/11/10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1B43B-6A29-4AAC-B89F-BC5DEA4C4E3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4480281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C751F-621E-49C5-9289-8274180600F2}" type="datetimeFigureOut">
              <a:rPr lang="zh-TW" altLang="en-US" smtClean="0"/>
              <a:pPr/>
              <a:t>2014/11/10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1B43B-6A29-4AAC-B89F-BC5DEA4C4E3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006209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C751F-621E-49C5-9289-8274180600F2}" type="datetimeFigureOut">
              <a:rPr lang="zh-TW" altLang="en-US" smtClean="0"/>
              <a:pPr/>
              <a:t>2014/11/10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1B43B-6A29-4AAC-B89F-BC5DEA4C4E3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832627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C751F-621E-49C5-9289-8274180600F2}" type="datetimeFigureOut">
              <a:rPr lang="zh-TW" altLang="en-US" smtClean="0"/>
              <a:pPr/>
              <a:t>2014/11/10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1B43B-6A29-4AAC-B89F-BC5DEA4C4E3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4265881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EC751F-621E-49C5-9289-8274180600F2}" type="datetimeFigureOut">
              <a:rPr lang="zh-TW" altLang="en-US" smtClean="0"/>
              <a:pPr/>
              <a:t>2014/11/10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31B43B-6A29-4AAC-B89F-BC5DEA4C4E3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727602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539552" y="2130425"/>
            <a:ext cx="8458200" cy="1470025"/>
          </a:xfrm>
        </p:spPr>
        <p:txBody>
          <a:bodyPr>
            <a:normAutofit fontScale="90000"/>
          </a:bodyPr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科培高二班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-</a:t>
            </a:r>
            <a:br>
              <a:rPr lang="en-US" altLang="zh-TW" dirty="0" smtClean="0">
                <a:latin typeface="標楷體" pitchFamily="65" charset="-120"/>
                <a:ea typeface="標楷體" pitchFamily="65" charset="-120"/>
              </a:rPr>
            </a:b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膠圖結果及作業題目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dirty="0" smtClean="0">
                <a:latin typeface="標楷體" pitchFamily="65" charset="-120"/>
                <a:ea typeface="標楷體" pitchFamily="65" charset="-120"/>
              </a:rPr>
            </a:b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dirty="0" smtClean="0">
                <a:latin typeface="標楷體" pitchFamily="65" charset="-120"/>
                <a:ea typeface="標楷體" pitchFamily="65" charset="-120"/>
              </a:rPr>
            </a:br>
            <a:r>
              <a:rPr lang="zh-TW" altLang="en-US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此次作業只需寫上課題目不用寫心得</a:t>
            </a:r>
            <a:endParaRPr lang="zh-TW" altLang="en-US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249222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>
          <a:xfrm>
            <a:off x="2771800" y="692696"/>
            <a:ext cx="3744416" cy="65293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sz="3200" dirty="0" smtClean="0">
                <a:latin typeface="Times New Roman" pitchFamily="18" charset="0"/>
                <a:cs typeface="Times New Roman" pitchFamily="18" charset="0"/>
              </a:rPr>
              <a:t>1Kb marker</a:t>
            </a:r>
            <a:endParaRPr lang="zh-TW" alt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圖片 4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8211"/>
          <a:stretch/>
        </p:blipFill>
        <p:spPr>
          <a:xfrm>
            <a:off x="3819726" y="1929255"/>
            <a:ext cx="1472354" cy="4053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950587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3568" y="332656"/>
            <a:ext cx="2746648" cy="1143000"/>
          </a:xfrm>
        </p:spPr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第一組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標題 1"/>
          <p:cNvSpPr txBox="1">
            <a:spLocks/>
          </p:cNvSpPr>
          <p:nvPr/>
        </p:nvSpPr>
        <p:spPr>
          <a:xfrm>
            <a:off x="5220072" y="332656"/>
            <a:ext cx="274664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第二組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8072" t="29967" r="18987" b="8119"/>
          <a:stretch/>
        </p:blipFill>
        <p:spPr>
          <a:xfrm>
            <a:off x="323528" y="1772816"/>
            <a:ext cx="3911097" cy="4246076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8967" t="30363" r="21870" b="9465"/>
          <a:stretch/>
        </p:blipFill>
        <p:spPr>
          <a:xfrm>
            <a:off x="5004048" y="1785302"/>
            <a:ext cx="3567066" cy="4126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283394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第三組            第四組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686" t="29439" r="23461" b="13795"/>
          <a:stretch/>
        </p:blipFill>
        <p:spPr>
          <a:xfrm>
            <a:off x="539552" y="1772816"/>
            <a:ext cx="3720974" cy="3892991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3997" t="21056" r="26443" b="18680"/>
          <a:stretch/>
        </p:blipFill>
        <p:spPr>
          <a:xfrm>
            <a:off x="5076056" y="1652857"/>
            <a:ext cx="3603279" cy="4132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525090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第五組            第六組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3825" t="25255" r="15057" b="13535"/>
          <a:stretch/>
        </p:blipFill>
        <p:spPr>
          <a:xfrm>
            <a:off x="1043608" y="1844824"/>
            <a:ext cx="3168352" cy="3551339"/>
          </a:xfrm>
        </p:spPr>
      </p:pic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4596" t="32211" r="25048" b="8515"/>
          <a:stretch/>
        </p:blipFill>
        <p:spPr>
          <a:xfrm>
            <a:off x="5004048" y="1772816"/>
            <a:ext cx="3415257" cy="3776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403148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第七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組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          第八組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2704" t="25346" r="28033" b="14720"/>
          <a:stretch/>
        </p:blipFill>
        <p:spPr>
          <a:xfrm>
            <a:off x="827584" y="1769276"/>
            <a:ext cx="3576119" cy="4110275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7178" t="28515" r="22864" b="10495"/>
          <a:stretch/>
        </p:blipFill>
        <p:spPr>
          <a:xfrm>
            <a:off x="4788024" y="1733062"/>
            <a:ext cx="3639493" cy="4182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916052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第九組          第十組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450" t="26023" r="18366" b="10367"/>
          <a:stretch/>
        </p:blipFill>
        <p:spPr>
          <a:xfrm>
            <a:off x="899592" y="2060848"/>
            <a:ext cx="3600400" cy="3816421"/>
          </a:xfrm>
        </p:spPr>
      </p:pic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4622" t="18844" r="24029" b="18844"/>
          <a:stretch/>
        </p:blipFill>
        <p:spPr>
          <a:xfrm>
            <a:off x="5004048" y="2060848"/>
            <a:ext cx="3384376" cy="3839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617672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作業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上午課程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請敘述抽取質體時，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solution I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、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II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、 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III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的原理及作用。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29359364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作業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下午課程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請根據各組的膠圖分別標明每一個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well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分別為何種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sample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(marker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也需標明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)</a:t>
            </a:r>
          </a:p>
          <a:p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請寫出為何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plasmid DNA 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在膠圖上會呈現不同大小的片段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請討論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single digestion 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和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double digestion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的膠圖結果差異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Double digestion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中請根據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marker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推測目標基因片段的大小約為多少</a:t>
            </a:r>
            <a:r>
              <a:rPr lang="en-US" altLang="zh-TW" dirty="0" err="1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bp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2744873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120</Words>
  <Application>Microsoft Office PowerPoint</Application>
  <PresentationFormat>如螢幕大小 (4:3)</PresentationFormat>
  <Paragraphs>15</Paragraphs>
  <Slides>9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0" baseType="lpstr">
      <vt:lpstr>Office 佈景主題</vt:lpstr>
      <vt:lpstr>科培高二班- 膠圖結果及作業題目  此次作業只需寫上課題目不用寫心得</vt:lpstr>
      <vt:lpstr>投影片 2</vt:lpstr>
      <vt:lpstr>第一組</vt:lpstr>
      <vt:lpstr>第三組            第四組</vt:lpstr>
      <vt:lpstr>第五組            第六組</vt:lpstr>
      <vt:lpstr>第七組           第八組</vt:lpstr>
      <vt:lpstr>第九組          第十組</vt:lpstr>
      <vt:lpstr>作業-上午課程</vt:lpstr>
      <vt:lpstr>作業-下午課程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科培高二班- 膠圖結果及作業題目</dc:title>
  <dc:creator>user</dc:creator>
  <cp:lastModifiedBy>User</cp:lastModifiedBy>
  <cp:revision>4</cp:revision>
  <dcterms:created xsi:type="dcterms:W3CDTF">2014-11-03T01:00:06Z</dcterms:created>
  <dcterms:modified xsi:type="dcterms:W3CDTF">2014-11-10T01:21:59Z</dcterms:modified>
</cp:coreProperties>
</file>