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0307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633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683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910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257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328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3517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1819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4740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821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72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E40AF-5E54-4651-A9C0-8801B84A703D}" type="datetimeFigureOut">
              <a:rPr lang="zh-TW" altLang="en-US" smtClean="0"/>
              <a:t>2015/11/23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C1A3C-5990-4B52-A6BD-DE26E43D7B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4509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345638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科培</a:t>
            </a:r>
            <a:r>
              <a:rPr lang="en-US" altLang="zh-TW" dirty="0" smtClean="0"/>
              <a:t>-</a:t>
            </a:r>
            <a:r>
              <a:rPr lang="zh-TW" altLang="en-US" dirty="0" smtClean="0"/>
              <a:t>高二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SDS-PAGE</a:t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2015.11.21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9806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作業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9431" y="1196752"/>
            <a:ext cx="8928992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請放上跑膠的結果照片，對應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marker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，推測樣品大小是否符合預期，需在照片上標明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sample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名稱以及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marker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大小。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今天樣品是小分子量的蛋白質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小於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15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8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kDa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，應該用百分比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(%)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低或高的膠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?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並說明原因。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若跑膠初始時</a:t>
            </a:r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，電流調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太快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的話會發生什麼問題</a:t>
            </a:r>
            <a:r>
              <a:rPr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?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請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解釋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原因。</a:t>
            </a:r>
            <a:endParaRPr lang="en-US" altLang="zh-TW" sz="2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1EEF-E13B-4EBB-90B2-AF9B8E7C0A9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3052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252536" y="116632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Marker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24" name="Picture 2" descr="protein%20marker(1)"/>
          <p:cNvPicPr>
            <a:picLocks noChangeAspect="1" noChangeArrowheads="1"/>
          </p:cNvPicPr>
          <p:nvPr/>
        </p:nvPicPr>
        <p:blipFill>
          <a:blip r:embed="rId2" cstate="print"/>
          <a:srcRect l="9362" t="10465" r="65672" b="8867"/>
          <a:stretch>
            <a:fillRect/>
          </a:stretch>
        </p:blipFill>
        <p:spPr bwMode="auto">
          <a:xfrm>
            <a:off x="3792642" y="2186862"/>
            <a:ext cx="576064" cy="333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文字方塊 26"/>
          <p:cNvSpPr txBox="1"/>
          <p:nvPr/>
        </p:nvSpPr>
        <p:spPr>
          <a:xfrm>
            <a:off x="3307217" y="2142148"/>
            <a:ext cx="466794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180-</a:t>
            </a:r>
          </a:p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130-</a:t>
            </a:r>
          </a:p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100-</a:t>
            </a:r>
          </a:p>
          <a:p>
            <a:endParaRPr lang="en-US" altLang="zh-TW" sz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75-</a:t>
            </a:r>
          </a:p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63-</a:t>
            </a:r>
          </a:p>
          <a:p>
            <a:endParaRPr lang="en-US" altLang="zh-TW" sz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48-</a:t>
            </a:r>
          </a:p>
          <a:p>
            <a:endParaRPr lang="en-US" altLang="zh-TW" sz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35-</a:t>
            </a:r>
          </a:p>
          <a:p>
            <a:endParaRPr lang="en-US" altLang="zh-TW" sz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28-</a:t>
            </a:r>
          </a:p>
          <a:p>
            <a:endParaRPr lang="en-US" altLang="zh-TW" sz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en-US" altLang="zh-TW" sz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17-</a:t>
            </a:r>
          </a:p>
          <a:p>
            <a:endParaRPr lang="en-US" altLang="zh-TW" sz="1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1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10-</a:t>
            </a:r>
            <a:endParaRPr lang="zh-TW" altLang="en-US" sz="12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2843808" y="1425222"/>
            <a:ext cx="1133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kDa</a:t>
            </a:r>
            <a:endParaRPr lang="zh-TW" altLang="en-US" sz="2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5724128" y="2212418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分子量</a:t>
            </a:r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</a:t>
            </a:r>
          </a:p>
          <a:p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MBP:48 </a:t>
            </a:r>
            <a:r>
              <a:rPr lang="en-US" altLang="zh-TW" sz="24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kDa</a:t>
            </a:r>
            <a:endParaRPr lang="en-US" altLang="zh-TW" sz="2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en-US" altLang="zh-TW" sz="2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MBP-ECP: 59 </a:t>
            </a:r>
            <a:r>
              <a:rPr lang="en-US" altLang="zh-TW" sz="24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kDa</a:t>
            </a:r>
            <a:endParaRPr lang="zh-TW" altLang="en-US" sz="24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81EEF-E13B-4EBB-90B2-AF9B8E7C0A93}" type="slidenum">
              <a:rPr lang="zh-TW" altLang="en-US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pPr/>
              <a:t>3</a:t>
            </a:fld>
            <a:endParaRPr lang="zh-TW" altLang="en-US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15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G1              G2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55393"/>
            <a:ext cx="4460313" cy="334523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916832"/>
            <a:ext cx="4296477" cy="322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74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G3</a:t>
            </a:r>
            <a:r>
              <a:rPr lang="zh-TW" altLang="en-US" dirty="0" smtClean="0"/>
              <a:t>                          </a:t>
            </a:r>
            <a:r>
              <a:rPr lang="en-US" altLang="zh-TW" dirty="0" smtClean="0"/>
              <a:t>G4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88840"/>
            <a:ext cx="3980260" cy="298519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9"/>
          <a:stretch/>
        </p:blipFill>
        <p:spPr>
          <a:xfrm>
            <a:off x="251520" y="1988840"/>
            <a:ext cx="4354007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98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G5</a:t>
            </a:r>
            <a:r>
              <a:rPr lang="zh-TW" altLang="en-US" dirty="0" smtClean="0"/>
              <a:t>                     </a:t>
            </a:r>
            <a:r>
              <a:rPr lang="en-US" altLang="zh-TW" dirty="0" smtClean="0"/>
              <a:t>G6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8" y="2080049"/>
            <a:ext cx="4294878" cy="3221159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95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G7</a:t>
            </a:r>
            <a:r>
              <a:rPr lang="zh-TW" altLang="en-US" dirty="0" smtClean="0"/>
              <a:t>                     </a:t>
            </a:r>
            <a:r>
              <a:rPr lang="en-US" altLang="zh-TW" dirty="0" smtClean="0"/>
              <a:t>G8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87851"/>
            <a:ext cx="4128459" cy="3096344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8840"/>
            <a:ext cx="4392488" cy="329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99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G9</a:t>
            </a:r>
            <a:r>
              <a:rPr lang="zh-TW" altLang="en-US" dirty="0" smtClean="0"/>
              <a:t>            </a:t>
            </a:r>
            <a:r>
              <a:rPr lang="en-US" altLang="zh-TW" dirty="0" smtClean="0"/>
              <a:t>G10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2" y="2348880"/>
            <a:ext cx="3980260" cy="298519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348880"/>
            <a:ext cx="4056451" cy="304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4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117</Words>
  <Application>Microsoft Office PowerPoint</Application>
  <PresentationFormat>如螢幕大小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科培-高二  SDS-PAGE  2015.11.21</vt:lpstr>
      <vt:lpstr>作業</vt:lpstr>
      <vt:lpstr>Marker</vt:lpstr>
      <vt:lpstr>G1              G2</vt:lpstr>
      <vt:lpstr>G3                          G4</vt:lpstr>
      <vt:lpstr>G5                     G6 </vt:lpstr>
      <vt:lpstr>G7                     G8</vt:lpstr>
      <vt:lpstr>G9            G10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科培-高二 SDS-PAGE 2015.11.21</dc:title>
  <dc:creator>user</dc:creator>
  <cp:lastModifiedBy>user</cp:lastModifiedBy>
  <cp:revision>3</cp:revision>
  <dcterms:created xsi:type="dcterms:W3CDTF">2015-11-23T02:25:23Z</dcterms:created>
  <dcterms:modified xsi:type="dcterms:W3CDTF">2015-11-23T02:31:27Z</dcterms:modified>
</cp:coreProperties>
</file>